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E84AF-FBE5-1783-100D-D2165CD9B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0269825-D2DB-BF42-020B-5877EB3F8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AF402DB-45FB-C7A0-7D35-143864C2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BB495E5-50D7-C355-6B09-AD0D7A8A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7AB87C-5BBF-3EF6-DD7C-E71710D3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935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F014D7-28D5-7AFA-D6C9-02AFA2769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0341A371-BA29-A55C-DB11-F20AB7EB9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AB36B0-A22F-A109-0471-D211EA14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9FB07D-FC44-7E0A-5D29-D5B915DA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150837A-8720-F01A-3D6D-A429C16BF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6671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46ED7B9F-1952-5CF6-1093-F2C7B38C6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E480E91-0DCF-71D1-50F8-AE31C604F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5DA72D3-86D2-6CD3-E555-B4CCD236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C8BA7E-3713-B4A0-3856-BA97666C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00F36CF-1269-ED0A-19BE-8BEDBB3B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7933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da-DK" dirty="0"/>
              <a:t>OVERSKRIFT HER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1"/>
            <a:ext cx="10972800" cy="384502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UNDEROVERSKRIFT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7260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F5842-4406-9422-D262-7383FB98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AD8349A-A51C-C7EA-1487-194E7F76D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D05589-7C32-F7F5-D357-969FE4EAD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414C1C9-3AA4-A9B0-60C8-017AE372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6C51B00-EA2C-5D5A-70E3-315EEB76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038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01238-BE2E-7671-B732-794A71331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CD5B07A-C880-6C81-53DF-2BAB55A8B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169CB73-96C0-C8D7-D619-7C1EDB3D0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8DC032E-116B-DBDB-FB3C-E31EE53ED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AAF4059-28CD-76E8-80B8-8C0CDAFB5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668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05A100-B811-325D-577F-DFD0C9EB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AD216D6-8DD8-BF00-D90C-A994F82134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BBDD076-39D7-AAF7-EF58-9D17B1BF8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86D5CE2-8EBB-2C9B-F994-3D51691DB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EA46770-B25E-8F3D-86FC-D3E613A5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0FA772F-92E4-3A68-1464-1CD5BCD0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8515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ABCC14-9631-6402-A679-AC7E87316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85CFDB2-6394-FAF7-AF28-844F12420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5D2CB2D-ED5F-D5B7-E613-5DB7A4385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14FFA97-D445-C54A-0BA2-D5CF2CDEF4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EA5B60F-445A-3C29-0B19-8BA0A17AA0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9B2482D-0E92-D056-2FAC-1CF9E284F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34EE39F-9196-7CDE-882D-4187EF94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2B41272-9F19-C090-F4BD-D9A2A3F2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8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5070CC-EAE4-CF5F-3EA5-B65149F8B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F42C3AA-20B5-125A-4C6D-FBF139FEE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49AEA65-2A2B-E0CD-BD87-4ECB9DA10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CF38D94-7C82-E6F0-4B01-99F748DC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857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5B14A1F-D4F8-CA04-2562-D843DFFD7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DFCD0CB0-1441-AD50-80BB-94B7ECFFD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7656E7D8-778F-B315-44A0-CD7F0528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386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CD12A3-7A14-3042-DA28-B2327C3BA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DEE1E49-13E4-EA39-FB28-ABA6A0A6D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BF68AEE-A151-D811-AA46-E2203B441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94F9140-5ADB-F61A-F4A3-2451DEF7F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0A9C32C-E161-180E-3792-67251334E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3E81D2B-1590-5C55-0735-176B95127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00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6BB238-F2F9-FE35-7A4D-B9878A82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69A8199-98D8-16AE-EA54-47B2BECC0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7B3D5F4-BE26-47AA-A952-1E1023B11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D04F3E4-DEF8-BB39-1707-A43C07585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2595F2C-8C0F-297B-446F-87061761C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BC04729-7861-5973-9518-5CCD6FF25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841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0083ED7-142A-4FD4-7C3B-C67D6FBAD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2CEF58B-E51E-BE38-DA75-ED39E6BA9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A66DF37-DC35-B112-6B3A-49639694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18668C-B52E-440C-9CA9-05030589FC6B}" type="datetimeFigureOut">
              <a:rPr lang="da-DK" smtClean="0"/>
              <a:t>09-05-2025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2ADD055-3602-6952-0B63-A2742ACCC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4C904DF-AB62-BAA6-2F8D-B61BFEB3E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25DFDA-3477-46D2-91F9-51F9D9D9F91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94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CAA6CA-AA48-4F4B-43F3-AAD2CCC39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850"/>
          </a:xfrm>
        </p:spPr>
        <p:txBody>
          <a:bodyPr/>
          <a:lstStyle/>
          <a:p>
            <a:r>
              <a:rPr lang="da-DK" dirty="0"/>
              <a:t>Organisering, Teknik og Drift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8DB6831-E256-B9A7-E93C-1C1C9D1DAE78}"/>
              </a:ext>
            </a:extLst>
          </p:cNvPr>
          <p:cNvSpPr txBox="1"/>
          <p:nvPr/>
        </p:nvSpPr>
        <p:spPr>
          <a:xfrm>
            <a:off x="4799855" y="1376982"/>
            <a:ext cx="1872201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/>
              <a:t>Kommunaldirektør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DC42A732-9429-F6D2-E661-82551CB96B5E}"/>
              </a:ext>
            </a:extLst>
          </p:cNvPr>
          <p:cNvSpPr txBox="1"/>
          <p:nvPr/>
        </p:nvSpPr>
        <p:spPr>
          <a:xfrm>
            <a:off x="4809165" y="2608458"/>
            <a:ext cx="1872201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/>
              <a:t>Direktør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8A67C3AC-E432-16AB-F45F-A775B759B5CC}"/>
              </a:ext>
            </a:extLst>
          </p:cNvPr>
          <p:cNvSpPr txBox="1"/>
          <p:nvPr/>
        </p:nvSpPr>
        <p:spPr>
          <a:xfrm>
            <a:off x="355762" y="5435346"/>
            <a:ext cx="1895078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/>
              <a:t>Ejendomsområdet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1C4A8EA-83A6-BC1C-7F25-7DBCB5AC43D2}"/>
              </a:ext>
            </a:extLst>
          </p:cNvPr>
          <p:cNvSpPr txBox="1"/>
          <p:nvPr/>
        </p:nvSpPr>
        <p:spPr>
          <a:xfrm>
            <a:off x="4799853" y="3910988"/>
            <a:ext cx="1872201" cy="58477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/>
              <a:t>Ny chef for Teknik og Drift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0D297459-5685-1D6F-CFBE-65217C656C62}"/>
              </a:ext>
            </a:extLst>
          </p:cNvPr>
          <p:cNvSpPr txBox="1"/>
          <p:nvPr/>
        </p:nvSpPr>
        <p:spPr>
          <a:xfrm>
            <a:off x="2846552" y="5444670"/>
            <a:ext cx="1540445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/>
              <a:t>Park &amp; Vej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5DA3C65-1160-AF5F-6AE5-BD06101B9701}"/>
              </a:ext>
            </a:extLst>
          </p:cNvPr>
          <p:cNvSpPr txBox="1"/>
          <p:nvPr/>
        </p:nvSpPr>
        <p:spPr>
          <a:xfrm>
            <a:off x="4634226" y="5444671"/>
            <a:ext cx="2349004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/>
              <a:t>Idræt og Folkeoplysning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B906C79-6399-1F89-2E36-540E4D73EF99}"/>
              </a:ext>
            </a:extLst>
          </p:cNvPr>
          <p:cNvSpPr txBox="1"/>
          <p:nvPr/>
        </p:nvSpPr>
        <p:spPr>
          <a:xfrm>
            <a:off x="8829503" y="5444672"/>
            <a:ext cx="1276348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/>
              <a:t>Vej og Trafik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60738D2-0559-942F-EE2A-D3E86C5D1642}"/>
              </a:ext>
            </a:extLst>
          </p:cNvPr>
          <p:cNvSpPr txBox="1"/>
          <p:nvPr/>
        </p:nvSpPr>
        <p:spPr>
          <a:xfrm>
            <a:off x="7445611" y="5444672"/>
            <a:ext cx="845416" cy="33855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a-DK" sz="1600" dirty="0"/>
              <a:t>Varme</a:t>
            </a:r>
          </a:p>
        </p:txBody>
      </p:sp>
      <p:cxnSp>
        <p:nvCxnSpPr>
          <p:cNvPr id="16" name="Lige forbindelse 15">
            <a:extLst>
              <a:ext uri="{FF2B5EF4-FFF2-40B4-BE49-F238E27FC236}">
                <a16:creationId xmlns:a16="http://schemas.microsoft.com/office/drawing/2014/main" id="{55E9C672-F3B9-5E5D-D8E7-1997A681CC8E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5735956" y="1715536"/>
            <a:ext cx="9310" cy="8929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17">
            <a:extLst>
              <a:ext uri="{FF2B5EF4-FFF2-40B4-BE49-F238E27FC236}">
                <a16:creationId xmlns:a16="http://schemas.microsoft.com/office/drawing/2014/main" id="{AAE29A88-8330-569B-7C79-11E7B9F16FF1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flipH="1">
            <a:off x="5735954" y="2947012"/>
            <a:ext cx="9312" cy="963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forbindelse 18">
            <a:extLst>
              <a:ext uri="{FF2B5EF4-FFF2-40B4-BE49-F238E27FC236}">
                <a16:creationId xmlns:a16="http://schemas.microsoft.com/office/drawing/2014/main" id="{AE243477-33AC-F5ED-2E1A-A4B6758D6E17}"/>
              </a:ext>
            </a:extLst>
          </p:cNvPr>
          <p:cNvCxnSpPr>
            <a:cxnSpLocks/>
          </p:cNvCxnSpPr>
          <p:nvPr/>
        </p:nvCxnSpPr>
        <p:spPr>
          <a:xfrm>
            <a:off x="5648722" y="4495763"/>
            <a:ext cx="0" cy="682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>
            <a:extLst>
              <a:ext uri="{FF2B5EF4-FFF2-40B4-BE49-F238E27FC236}">
                <a16:creationId xmlns:a16="http://schemas.microsoft.com/office/drawing/2014/main" id="{4B1AE560-7CC0-43BC-CDBC-CDA050127878}"/>
              </a:ext>
            </a:extLst>
          </p:cNvPr>
          <p:cNvCxnSpPr>
            <a:cxnSpLocks/>
          </p:cNvCxnSpPr>
          <p:nvPr/>
        </p:nvCxnSpPr>
        <p:spPr>
          <a:xfrm>
            <a:off x="1303301" y="5177991"/>
            <a:ext cx="81643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forbindelse 22">
            <a:extLst>
              <a:ext uri="{FF2B5EF4-FFF2-40B4-BE49-F238E27FC236}">
                <a16:creationId xmlns:a16="http://schemas.microsoft.com/office/drawing/2014/main" id="{5B63423C-DA14-5B2D-68D8-B027330EE0AB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1303301" y="5177991"/>
            <a:ext cx="2963" cy="257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forbindelse 24">
            <a:extLst>
              <a:ext uri="{FF2B5EF4-FFF2-40B4-BE49-F238E27FC236}">
                <a16:creationId xmlns:a16="http://schemas.microsoft.com/office/drawing/2014/main" id="{68F27B93-DBFB-F07A-3243-3CAB5B023BA8}"/>
              </a:ext>
            </a:extLst>
          </p:cNvPr>
          <p:cNvCxnSpPr>
            <a:cxnSpLocks/>
          </p:cNvCxnSpPr>
          <p:nvPr/>
        </p:nvCxnSpPr>
        <p:spPr>
          <a:xfrm flipH="1">
            <a:off x="3613811" y="5177987"/>
            <a:ext cx="2963" cy="257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forbindelse 25">
            <a:extLst>
              <a:ext uri="{FF2B5EF4-FFF2-40B4-BE49-F238E27FC236}">
                <a16:creationId xmlns:a16="http://schemas.microsoft.com/office/drawing/2014/main" id="{C1EEEA09-A689-7E18-5DEA-537C24C049F1}"/>
              </a:ext>
            </a:extLst>
          </p:cNvPr>
          <p:cNvCxnSpPr>
            <a:cxnSpLocks/>
          </p:cNvCxnSpPr>
          <p:nvPr/>
        </p:nvCxnSpPr>
        <p:spPr>
          <a:xfrm>
            <a:off x="5648722" y="5177987"/>
            <a:ext cx="0" cy="266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Lige forbindelse 26">
            <a:extLst>
              <a:ext uri="{FF2B5EF4-FFF2-40B4-BE49-F238E27FC236}">
                <a16:creationId xmlns:a16="http://schemas.microsoft.com/office/drawing/2014/main" id="{3057E3D5-5B23-CD4A-8A07-8A277639BF7D}"/>
              </a:ext>
            </a:extLst>
          </p:cNvPr>
          <p:cNvCxnSpPr>
            <a:cxnSpLocks/>
          </p:cNvCxnSpPr>
          <p:nvPr/>
        </p:nvCxnSpPr>
        <p:spPr>
          <a:xfrm flipH="1">
            <a:off x="7868319" y="5177987"/>
            <a:ext cx="2963" cy="257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forbindelse 27">
            <a:extLst>
              <a:ext uri="{FF2B5EF4-FFF2-40B4-BE49-F238E27FC236}">
                <a16:creationId xmlns:a16="http://schemas.microsoft.com/office/drawing/2014/main" id="{3C1DB583-6982-C731-FC80-90041E1CD3ED}"/>
              </a:ext>
            </a:extLst>
          </p:cNvPr>
          <p:cNvCxnSpPr>
            <a:cxnSpLocks/>
          </p:cNvCxnSpPr>
          <p:nvPr/>
        </p:nvCxnSpPr>
        <p:spPr>
          <a:xfrm flipH="1">
            <a:off x="9467677" y="5177988"/>
            <a:ext cx="2963" cy="257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DF405586-6C75-04AB-A488-A7FF34A2285F}"/>
              </a:ext>
            </a:extLst>
          </p:cNvPr>
          <p:cNvSpPr/>
          <p:nvPr/>
        </p:nvSpPr>
        <p:spPr>
          <a:xfrm>
            <a:off x="7709199" y="4460279"/>
            <a:ext cx="936799" cy="476071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da-DK" sz="1600">
              <a:solidFill>
                <a:schemeClr val="tx1"/>
              </a:solidFill>
            </a:endParaRP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D6A32FEA-FD58-64E5-1747-B1586BAB7442}"/>
              </a:ext>
            </a:extLst>
          </p:cNvPr>
          <p:cNvSpPr txBox="1"/>
          <p:nvPr/>
        </p:nvSpPr>
        <p:spPr>
          <a:xfrm>
            <a:off x="7868319" y="4530384"/>
            <a:ext cx="664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Stab</a:t>
            </a:r>
          </a:p>
        </p:txBody>
      </p: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F04F2721-AAE2-4E73-EF77-AF1862A3E14B}"/>
              </a:ext>
            </a:extLst>
          </p:cNvPr>
          <p:cNvCxnSpPr>
            <a:cxnSpLocks/>
            <a:stCxn id="10" idx="2"/>
          </p:cNvCxnSpPr>
          <p:nvPr/>
        </p:nvCxnSpPr>
        <p:spPr>
          <a:xfrm flipH="1">
            <a:off x="5648722" y="4698315"/>
            <a:ext cx="2060477" cy="16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91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Organisering, Teknik og Drift</vt:lpstr>
    </vt:vector>
  </TitlesOfParts>
  <Company>IT-Forsyningen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Tanja Vilhof</dc:creator>
  <cp:lastModifiedBy>Tanja Vilhof</cp:lastModifiedBy>
  <cp:revision>3</cp:revision>
  <dcterms:created xsi:type="dcterms:W3CDTF">2025-05-02T09:59:17Z</dcterms:created>
  <dcterms:modified xsi:type="dcterms:W3CDTF">2025-05-09T06:24:19Z</dcterms:modified>
</cp:coreProperties>
</file>